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3" r:id="rId1"/>
  </p:sldMasterIdLst>
  <p:notesMasterIdLst>
    <p:notesMasterId r:id="rId7"/>
  </p:notesMasterIdLst>
  <p:handoutMasterIdLst>
    <p:handoutMasterId r:id="rId8"/>
  </p:handoutMasterIdLst>
  <p:sldIdLst>
    <p:sldId id="298" r:id="rId2"/>
    <p:sldId id="327" r:id="rId3"/>
    <p:sldId id="332" r:id="rId4"/>
    <p:sldId id="333" r:id="rId5"/>
    <p:sldId id="334" r:id="rId6"/>
  </p:sldIdLst>
  <p:sldSz cx="9144000" cy="6858000" type="screen4x3"/>
  <p:notesSz cx="6797675" cy="987425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400"/>
    <a:srgbClr val="DDDDDD"/>
    <a:srgbClr val="5CCD59"/>
    <a:srgbClr val="C1ECC0"/>
    <a:srgbClr val="A3E3A1"/>
    <a:srgbClr val="94DE92"/>
    <a:srgbClr val="83D981"/>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60" autoAdjust="0"/>
    <p:restoredTop sz="94624" autoAdjust="0"/>
  </p:normalViewPr>
  <p:slideViewPr>
    <p:cSldViewPr>
      <p:cViewPr>
        <p:scale>
          <a:sx n="100" d="100"/>
          <a:sy n="100" d="100"/>
        </p:scale>
        <p:origin x="-1374" y="186"/>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2742" tIns="46371" rIns="92742" bIns="46371" numCol="1" anchor="t" anchorCtr="0" compatLnSpc="1">
            <a:prstTxWarp prst="textNoShape">
              <a:avLst/>
            </a:prstTxWarp>
          </a:bodyPr>
          <a:lstStyle>
            <a:lvl1pPr defTabSz="927100">
              <a:defRPr sz="1200">
                <a:latin typeface="Times New Roman" pitchFamily="18" charset="0"/>
              </a:defRPr>
            </a:lvl1pPr>
          </a:lstStyle>
          <a:p>
            <a:pPr>
              <a:defRPr/>
            </a:pPr>
            <a:endParaRPr lang="en-GB"/>
          </a:p>
        </p:txBody>
      </p:sp>
      <p:sp>
        <p:nvSpPr>
          <p:cNvPr id="10243"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2742" tIns="46371" rIns="92742" bIns="46371" numCol="1" anchor="t" anchorCtr="0" compatLnSpc="1">
            <a:prstTxWarp prst="textNoShape">
              <a:avLst/>
            </a:prstTxWarp>
          </a:bodyPr>
          <a:lstStyle>
            <a:lvl1pPr algn="r" defTabSz="927100">
              <a:defRPr sz="1200">
                <a:latin typeface="Times New Roman" pitchFamily="18" charset="0"/>
              </a:defRPr>
            </a:lvl1pPr>
          </a:lstStyle>
          <a:p>
            <a:pPr>
              <a:defRPr/>
            </a:pPr>
            <a:endParaRPr lang="en-GB"/>
          </a:p>
        </p:txBody>
      </p:sp>
      <p:sp>
        <p:nvSpPr>
          <p:cNvPr id="10244"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2742" tIns="46371" rIns="92742" bIns="46371" numCol="1" anchor="b" anchorCtr="0" compatLnSpc="1">
            <a:prstTxWarp prst="textNoShape">
              <a:avLst/>
            </a:prstTxWarp>
          </a:bodyPr>
          <a:lstStyle>
            <a:lvl1pPr defTabSz="927100">
              <a:defRPr sz="1200">
                <a:latin typeface="Times New Roman" pitchFamily="18" charset="0"/>
              </a:defRPr>
            </a:lvl1pPr>
          </a:lstStyle>
          <a:p>
            <a:pPr>
              <a:defRPr/>
            </a:pPr>
            <a:endParaRPr lang="en-GB"/>
          </a:p>
        </p:txBody>
      </p:sp>
      <p:sp>
        <p:nvSpPr>
          <p:cNvPr id="10245"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2742" tIns="46371" rIns="92742" bIns="46371" numCol="1" anchor="b" anchorCtr="0" compatLnSpc="1">
            <a:prstTxWarp prst="textNoShape">
              <a:avLst/>
            </a:prstTxWarp>
          </a:bodyPr>
          <a:lstStyle>
            <a:lvl1pPr algn="r" defTabSz="927100">
              <a:defRPr sz="1200">
                <a:latin typeface="Times New Roman" pitchFamily="18" charset="0"/>
              </a:defRPr>
            </a:lvl1pPr>
          </a:lstStyle>
          <a:p>
            <a:pPr>
              <a:defRPr/>
            </a:pPr>
            <a:fld id="{77140B9E-6BEA-4605-B3FB-506E6F8201B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2742" tIns="46371" rIns="92742" bIns="46371" numCol="1" anchor="t" anchorCtr="0" compatLnSpc="1">
            <a:prstTxWarp prst="textNoShape">
              <a:avLst/>
            </a:prstTxWarp>
          </a:bodyPr>
          <a:lstStyle>
            <a:lvl1pPr defTabSz="927100">
              <a:defRPr sz="1200">
                <a:latin typeface="Times New Roman" pitchFamily="18" charset="0"/>
              </a:defRPr>
            </a:lvl1pPr>
          </a:lstStyle>
          <a:p>
            <a:pPr>
              <a:defRPr/>
            </a:pPr>
            <a:endParaRPr lang="en-GB"/>
          </a:p>
        </p:txBody>
      </p:sp>
      <p:sp>
        <p:nvSpPr>
          <p:cNvPr id="66563"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2742" tIns="46371" rIns="92742" bIns="46371" numCol="1" anchor="t" anchorCtr="0" compatLnSpc="1">
            <a:prstTxWarp prst="textNoShape">
              <a:avLst/>
            </a:prstTxWarp>
          </a:bodyPr>
          <a:lstStyle>
            <a:lvl1pPr algn="r" defTabSz="927100">
              <a:defRPr sz="1200">
                <a:latin typeface="Times New Roman" pitchFamily="18" charset="0"/>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30275" y="739775"/>
            <a:ext cx="4938713" cy="3703638"/>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681038" y="4691063"/>
            <a:ext cx="5435600" cy="4443412"/>
          </a:xfrm>
          <a:prstGeom prst="rect">
            <a:avLst/>
          </a:prstGeom>
          <a:noFill/>
          <a:ln w="9525">
            <a:noFill/>
            <a:miter lim="800000"/>
            <a:headEnd/>
            <a:tailEnd/>
          </a:ln>
          <a:effectLst/>
        </p:spPr>
        <p:txBody>
          <a:bodyPr vert="horz" wrap="square" lIns="92742" tIns="46371" rIns="92742" bIns="4637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6566"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2742" tIns="46371" rIns="92742" bIns="46371" numCol="1" anchor="b" anchorCtr="0" compatLnSpc="1">
            <a:prstTxWarp prst="textNoShape">
              <a:avLst/>
            </a:prstTxWarp>
          </a:bodyPr>
          <a:lstStyle>
            <a:lvl1pPr defTabSz="927100">
              <a:defRPr sz="1200">
                <a:latin typeface="Times New Roman" pitchFamily="18" charset="0"/>
              </a:defRPr>
            </a:lvl1pPr>
          </a:lstStyle>
          <a:p>
            <a:pPr>
              <a:defRPr/>
            </a:pPr>
            <a:endParaRPr lang="en-GB"/>
          </a:p>
        </p:txBody>
      </p:sp>
      <p:sp>
        <p:nvSpPr>
          <p:cNvPr id="66567"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2742" tIns="46371" rIns="92742" bIns="46371" numCol="1" anchor="b" anchorCtr="0" compatLnSpc="1">
            <a:prstTxWarp prst="textNoShape">
              <a:avLst/>
            </a:prstTxWarp>
          </a:bodyPr>
          <a:lstStyle>
            <a:lvl1pPr algn="r" defTabSz="927100">
              <a:defRPr sz="1200">
                <a:latin typeface="Times New Roman" pitchFamily="18" charset="0"/>
              </a:defRPr>
            </a:lvl1pPr>
          </a:lstStyle>
          <a:p>
            <a:pPr>
              <a:defRPr/>
            </a:pPr>
            <a:fld id="{3DFDC7BE-503C-42E7-A996-21215B67B42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6387" name="Slide Number Placeholder 3"/>
          <p:cNvSpPr>
            <a:spLocks noGrp="1"/>
          </p:cNvSpPr>
          <p:nvPr>
            <p:ph type="sldNum" sz="quarter" idx="5"/>
          </p:nvPr>
        </p:nvSpPr>
        <p:spPr>
          <a:noFill/>
        </p:spPr>
        <p:txBody>
          <a:bodyPr/>
          <a:lstStyle/>
          <a:p>
            <a:fld id="{D866364A-89C4-4933-BBF9-0A20037DCBBB}" type="slidenum">
              <a:rPr lang="en-GB" smtClean="0"/>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3797300" y="2276475"/>
            <a:ext cx="3276600" cy="822325"/>
            <a:chOff x="1920" y="1344"/>
            <a:chExt cx="1776" cy="432"/>
          </a:xfrm>
        </p:grpSpPr>
        <p:pic>
          <p:nvPicPr>
            <p:cNvPr id="5" name="Picture 5" descr="logo-truecolors-300dpi"/>
            <p:cNvPicPr>
              <a:picLocks noChangeAspect="1" noChangeArrowheads="1"/>
            </p:cNvPicPr>
            <p:nvPr/>
          </p:nvPicPr>
          <p:blipFill>
            <a:blip r:embed="rId2"/>
            <a:srcRect/>
            <a:stretch>
              <a:fillRect/>
            </a:stretch>
          </p:blipFill>
          <p:spPr bwMode="auto">
            <a:xfrm>
              <a:off x="1968" y="1344"/>
              <a:ext cx="1680" cy="406"/>
            </a:xfrm>
            <a:prstGeom prst="rect">
              <a:avLst/>
            </a:prstGeom>
            <a:noFill/>
            <a:ln w="9525">
              <a:noFill/>
              <a:miter lim="800000"/>
              <a:headEnd/>
              <a:tailEnd/>
            </a:ln>
          </p:spPr>
        </p:pic>
        <p:sp>
          <p:nvSpPr>
            <p:cNvPr id="6" name="Rectangle 6"/>
            <p:cNvSpPr>
              <a:spLocks noChangeArrowheads="1"/>
            </p:cNvSpPr>
            <p:nvPr/>
          </p:nvSpPr>
          <p:spPr bwMode="auto">
            <a:xfrm>
              <a:off x="1920" y="1728"/>
              <a:ext cx="1776" cy="48"/>
            </a:xfrm>
            <a:prstGeom prst="rect">
              <a:avLst/>
            </a:prstGeom>
            <a:solidFill>
              <a:schemeClr val="bg1"/>
            </a:solidFill>
            <a:ln w="9525">
              <a:noFill/>
              <a:miter lim="800000"/>
              <a:headEnd/>
              <a:tailEnd/>
            </a:ln>
            <a:effectLst/>
          </p:spPr>
          <p:txBody>
            <a:bodyPr wrap="none" anchor="ctr"/>
            <a:lstStyle/>
            <a:p>
              <a:pPr>
                <a:defRPr/>
              </a:pPr>
              <a:endParaRPr lang="en-GB"/>
            </a:p>
          </p:txBody>
        </p:sp>
      </p:grpSp>
      <p:grpSp>
        <p:nvGrpSpPr>
          <p:cNvPr id="7" name="Group 7"/>
          <p:cNvGrpSpPr>
            <a:grpSpLocks/>
          </p:cNvGrpSpPr>
          <p:nvPr/>
        </p:nvGrpSpPr>
        <p:grpSpPr bwMode="auto">
          <a:xfrm>
            <a:off x="215900" y="2733675"/>
            <a:ext cx="3802063" cy="465138"/>
            <a:chOff x="0" y="2112"/>
            <a:chExt cx="2395" cy="293"/>
          </a:xfrm>
        </p:grpSpPr>
        <p:sp>
          <p:nvSpPr>
            <p:cNvPr id="8" name="Rectangle 8"/>
            <p:cNvSpPr>
              <a:spLocks noChangeArrowheads="1"/>
            </p:cNvSpPr>
            <p:nvPr/>
          </p:nvSpPr>
          <p:spPr bwMode="auto">
            <a:xfrm>
              <a:off x="0" y="2160"/>
              <a:ext cx="2304" cy="168"/>
            </a:xfrm>
            <a:prstGeom prst="rect">
              <a:avLst/>
            </a:prstGeom>
            <a:solidFill>
              <a:srgbClr val="D3FFD3"/>
            </a:solidFill>
            <a:ln w="9525">
              <a:noFill/>
              <a:miter lim="800000"/>
              <a:headEnd/>
              <a:tailEnd/>
            </a:ln>
            <a:effectLst/>
          </p:spPr>
          <p:txBody>
            <a:bodyPr wrap="none" anchor="ctr"/>
            <a:lstStyle/>
            <a:p>
              <a:pPr>
                <a:defRPr/>
              </a:pPr>
              <a:endParaRPr lang="en-GB"/>
            </a:p>
          </p:txBody>
        </p:sp>
        <p:sp>
          <p:nvSpPr>
            <p:cNvPr id="9" name="AutoShape 9"/>
            <p:cNvSpPr>
              <a:spLocks noChangeArrowheads="1"/>
            </p:cNvSpPr>
            <p:nvPr/>
          </p:nvSpPr>
          <p:spPr bwMode="auto">
            <a:xfrm rot="21143459" flipH="1">
              <a:off x="1920" y="2112"/>
              <a:ext cx="475" cy="293"/>
            </a:xfrm>
            <a:prstGeom prst="rtTriangle">
              <a:avLst/>
            </a:prstGeom>
            <a:solidFill>
              <a:schemeClr val="bg1"/>
            </a:solidFill>
            <a:ln w="9525">
              <a:noFill/>
              <a:miter lim="800000"/>
              <a:headEnd/>
              <a:tailEnd/>
            </a:ln>
            <a:effectLst/>
          </p:spPr>
          <p:txBody>
            <a:bodyPr wrap="none" anchor="ctr"/>
            <a:lstStyle/>
            <a:p>
              <a:pPr>
                <a:defRPr/>
              </a:pPr>
              <a:endParaRPr lang="en-GB"/>
            </a:p>
          </p:txBody>
        </p:sp>
      </p:grpSp>
      <p:sp>
        <p:nvSpPr>
          <p:cNvPr id="10" name="AutoShape 10"/>
          <p:cNvSpPr>
            <a:spLocks noChangeArrowheads="1"/>
          </p:cNvSpPr>
          <p:nvPr/>
        </p:nvSpPr>
        <p:spPr bwMode="auto">
          <a:xfrm rot="3462191">
            <a:off x="2558257" y="2399506"/>
            <a:ext cx="1066800" cy="1735137"/>
          </a:xfrm>
          <a:prstGeom prst="triangle">
            <a:avLst>
              <a:gd name="adj" fmla="val 50606"/>
            </a:avLst>
          </a:prstGeom>
          <a:solidFill>
            <a:srgbClr val="E3FFE3"/>
          </a:solidFill>
          <a:ln w="9525">
            <a:noFill/>
            <a:miter lim="800000"/>
            <a:headEnd/>
            <a:tailEnd/>
          </a:ln>
          <a:effectLst/>
        </p:spPr>
        <p:txBody>
          <a:bodyPr wrap="none" anchor="ctr"/>
          <a:lstStyle/>
          <a:p>
            <a:pPr>
              <a:defRPr/>
            </a:pPr>
            <a:endParaRPr lang="en-GB"/>
          </a:p>
        </p:txBody>
      </p:sp>
      <p:sp>
        <p:nvSpPr>
          <p:cNvPr id="11" name="Line 11"/>
          <p:cNvSpPr>
            <a:spLocks noChangeShapeType="1"/>
          </p:cNvSpPr>
          <p:nvPr/>
        </p:nvSpPr>
        <p:spPr bwMode="auto">
          <a:xfrm>
            <a:off x="215900" y="3089275"/>
            <a:ext cx="6553200" cy="0"/>
          </a:xfrm>
          <a:prstGeom prst="line">
            <a:avLst/>
          </a:prstGeom>
          <a:noFill/>
          <a:ln w="31750">
            <a:solidFill>
              <a:srgbClr val="008000"/>
            </a:solidFill>
            <a:round/>
            <a:headEnd/>
            <a:tailEnd/>
          </a:ln>
          <a:effectLst/>
        </p:spPr>
        <p:txBody>
          <a:bodyPr/>
          <a:lstStyle/>
          <a:p>
            <a:pPr>
              <a:defRPr/>
            </a:pPr>
            <a:endParaRPr lang="en-GB"/>
          </a:p>
        </p:txBody>
      </p:sp>
      <p:sp>
        <p:nvSpPr>
          <p:cNvPr id="12" name="Line 12"/>
          <p:cNvSpPr>
            <a:spLocks noChangeShapeType="1"/>
          </p:cNvSpPr>
          <p:nvPr/>
        </p:nvSpPr>
        <p:spPr bwMode="auto">
          <a:xfrm>
            <a:off x="1676400" y="3267075"/>
            <a:ext cx="7302500" cy="0"/>
          </a:xfrm>
          <a:prstGeom prst="line">
            <a:avLst/>
          </a:prstGeom>
          <a:noFill/>
          <a:ln w="9525">
            <a:solidFill>
              <a:srgbClr val="008000"/>
            </a:solidFill>
            <a:round/>
            <a:headEnd/>
            <a:tailEnd/>
          </a:ln>
          <a:effectLst/>
        </p:spPr>
        <p:txBody>
          <a:bodyPr/>
          <a:lstStyle/>
          <a:p>
            <a:pPr>
              <a:defRPr/>
            </a:pPr>
            <a:endParaRPr lang="en-GB"/>
          </a:p>
        </p:txBody>
      </p:sp>
      <p:sp>
        <p:nvSpPr>
          <p:cNvPr id="13" name="Line 13"/>
          <p:cNvSpPr>
            <a:spLocks noChangeShapeType="1"/>
          </p:cNvSpPr>
          <p:nvPr/>
        </p:nvSpPr>
        <p:spPr bwMode="auto">
          <a:xfrm>
            <a:off x="825500" y="3190875"/>
            <a:ext cx="5257800" cy="0"/>
          </a:xfrm>
          <a:prstGeom prst="line">
            <a:avLst/>
          </a:prstGeom>
          <a:noFill/>
          <a:ln w="12700">
            <a:solidFill>
              <a:schemeClr val="tx1"/>
            </a:solidFill>
            <a:round/>
            <a:headEnd/>
            <a:tailEnd/>
          </a:ln>
          <a:effectLst/>
        </p:spPr>
        <p:txBody>
          <a:bodyPr/>
          <a:lstStyle/>
          <a:p>
            <a:pPr>
              <a:defRPr/>
            </a:pPr>
            <a:endParaRPr lang="en-GB"/>
          </a:p>
        </p:txBody>
      </p:sp>
      <p:sp>
        <p:nvSpPr>
          <p:cNvPr id="147458" name="Rectangle 2"/>
          <p:cNvSpPr>
            <a:spLocks noGrp="1" noChangeArrowheads="1"/>
          </p:cNvSpPr>
          <p:nvPr>
            <p:ph type="ctrTitle"/>
          </p:nvPr>
        </p:nvSpPr>
        <p:spPr>
          <a:xfrm>
            <a:off x="3203575" y="3429000"/>
            <a:ext cx="5468938" cy="1181100"/>
          </a:xfrm>
        </p:spPr>
        <p:txBody>
          <a:bodyPr/>
          <a:lstStyle>
            <a:lvl1pPr algn="r">
              <a:defRPr/>
            </a:lvl1pPr>
          </a:lstStyle>
          <a:p>
            <a:r>
              <a:rPr lang="en-GB"/>
              <a:t>Click to edit Master title style</a:t>
            </a:r>
          </a:p>
        </p:txBody>
      </p:sp>
      <p:sp>
        <p:nvSpPr>
          <p:cNvPr id="147459" name="Rectangle 3"/>
          <p:cNvSpPr>
            <a:spLocks noGrp="1" noChangeArrowheads="1"/>
          </p:cNvSpPr>
          <p:nvPr>
            <p:ph type="subTitle" idx="1"/>
          </p:nvPr>
        </p:nvSpPr>
        <p:spPr>
          <a:xfrm>
            <a:off x="1371600" y="4611688"/>
            <a:ext cx="7304088" cy="647700"/>
          </a:xfrm>
        </p:spPr>
        <p:txBody>
          <a:bodyPr/>
          <a:lstStyle>
            <a:lvl1pPr marL="0" indent="0" algn="r">
              <a:buFont typeface="Wingdings" pitchFamily="2" charset="2"/>
              <a:buNone/>
              <a:defRPr sz="2000"/>
            </a:lvl1pPr>
          </a:lstStyle>
          <a:p>
            <a:r>
              <a:rPr lang="en-GB"/>
              <a:t>Click to edit Master subtitle style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1500"/>
                            </p:stCondLst>
                            <p:childTnLst>
                              <p:par>
                                <p:cTn id="9" presetID="22" presetClass="entr" presetSubtype="8" fill="hold" grpId="0" nodeType="afterEffect">
                                  <p:stCondLst>
                                    <p:cond delay="100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26B569-D29B-40D0-91D0-BBCF1249B042}" type="slidenum">
              <a:rPr lang="en-GB"/>
              <a:pPr>
                <a:defRPr/>
              </a:pPr>
              <a:t>‹#›</a:t>
            </a:fld>
            <a:endParaRPr lang="en-GB"/>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5538"/>
            <a:ext cx="2058988" cy="5000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25538"/>
            <a:ext cx="6029325" cy="5000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3383379-0FB1-4862-AE9D-37066A9A039B}" type="slidenum">
              <a:rPr lang="en-GB"/>
              <a:pPr>
                <a:defRPr/>
              </a:pPr>
              <a:t>‹#›</a:t>
            </a:fld>
            <a:endParaRPr lang="en-GB"/>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E1B3E3-2831-4B3A-900D-DC3EA08FD542}" type="slidenum">
              <a:rPr lang="en-GB"/>
              <a:pPr>
                <a:defRPr/>
              </a:pPr>
              <a:t>‹#›</a:t>
            </a:fld>
            <a:endParaRPr lang="en-GB"/>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A803B56-81DD-42A4-BB15-35A757509B03}" type="slidenum">
              <a:rPr lang="en-GB"/>
              <a:pPr>
                <a:defRPr/>
              </a:pPr>
              <a:t>‹#›</a:t>
            </a:fld>
            <a:endParaRPr lang="en-GB"/>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205038"/>
            <a:ext cx="4038600" cy="392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205038"/>
            <a:ext cx="4038600" cy="392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8BC35CB-6EED-4566-9FCF-70F85D51785F}" type="slidenum">
              <a:rPr lang="en-GB"/>
              <a:pPr>
                <a:defRPr/>
              </a:pPr>
              <a:t>‹#›</a:t>
            </a:fld>
            <a:endParaRPr lang="en-GB"/>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919C211-6A9B-438A-A982-2B53D20B00DB}" type="slidenum">
              <a:rPr lang="en-GB"/>
              <a:pPr>
                <a:defRPr/>
              </a:pPr>
              <a:t>‹#›</a:t>
            </a:fld>
            <a:endParaRPr lang="en-GB"/>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BE862BD5-7ADB-47E7-BA9F-16A2E612B498}" type="slidenum">
              <a:rPr lang="en-GB"/>
              <a:pPr>
                <a:defRPr/>
              </a:pPr>
              <a:t>‹#›</a:t>
            </a:fld>
            <a:endParaRPr lang="en-GB"/>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C69285A-9331-4E79-B296-376F78BF29FA}" type="slidenum">
              <a:rPr lang="en-GB"/>
              <a:pPr>
                <a:defRPr/>
              </a:pPr>
              <a:t>‹#›</a:t>
            </a:fld>
            <a:endParaRPr lang="en-GB"/>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C07614E-6225-4BED-AD9A-485305F8EFBE}" type="slidenum">
              <a:rPr lang="en-GB"/>
              <a:pPr>
                <a:defRPr/>
              </a:pPr>
              <a:t>‹#›</a:t>
            </a:fld>
            <a:endParaRPr lang="en-GB"/>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1B78F4A-AE1F-44B4-89B4-51468A2449B7}" type="slidenum">
              <a:rPr lang="en-GB"/>
              <a:pPr>
                <a:defRPr/>
              </a:pPr>
              <a:t>‹#›</a:t>
            </a:fld>
            <a:endParaRPr lang="en-GB"/>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5538"/>
            <a:ext cx="8229600" cy="998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2205038"/>
            <a:ext cx="8229600" cy="3921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47A2B80-A237-4711-8BBF-D8FDDFF5DB94}" type="slidenum">
              <a:rPr lang="en-GB"/>
              <a:pPr>
                <a:defRPr/>
              </a:pPr>
              <a:t>‹#›</a:t>
            </a:fld>
            <a:endParaRPr lang="en-GB"/>
          </a:p>
        </p:txBody>
      </p:sp>
      <p:grpSp>
        <p:nvGrpSpPr>
          <p:cNvPr id="1031" name="Group 7"/>
          <p:cNvGrpSpPr>
            <a:grpSpLocks/>
          </p:cNvGrpSpPr>
          <p:nvPr/>
        </p:nvGrpSpPr>
        <p:grpSpPr bwMode="auto">
          <a:xfrm>
            <a:off x="0" y="917575"/>
            <a:ext cx="5562600" cy="296863"/>
            <a:chOff x="0" y="578"/>
            <a:chExt cx="3504" cy="187"/>
          </a:xfrm>
        </p:grpSpPr>
        <p:sp>
          <p:nvSpPr>
            <p:cNvPr id="146440" name="Rectangle 8"/>
            <p:cNvSpPr>
              <a:spLocks noChangeArrowheads="1"/>
            </p:cNvSpPr>
            <p:nvPr/>
          </p:nvSpPr>
          <p:spPr bwMode="auto">
            <a:xfrm>
              <a:off x="0" y="617"/>
              <a:ext cx="3464" cy="113"/>
            </a:xfrm>
            <a:prstGeom prst="rect">
              <a:avLst/>
            </a:prstGeom>
            <a:solidFill>
              <a:srgbClr val="D3FFD3"/>
            </a:solidFill>
            <a:ln w="9525">
              <a:noFill/>
              <a:miter lim="800000"/>
              <a:headEnd/>
              <a:tailEnd/>
            </a:ln>
            <a:effectLst/>
          </p:spPr>
          <p:txBody>
            <a:bodyPr wrap="none" anchor="ctr"/>
            <a:lstStyle/>
            <a:p>
              <a:pPr>
                <a:defRPr/>
              </a:pPr>
              <a:endParaRPr lang="en-GB"/>
            </a:p>
          </p:txBody>
        </p:sp>
        <p:sp>
          <p:nvSpPr>
            <p:cNvPr id="146441" name="AutoShape 9"/>
            <p:cNvSpPr>
              <a:spLocks noChangeArrowheads="1"/>
            </p:cNvSpPr>
            <p:nvPr/>
          </p:nvSpPr>
          <p:spPr bwMode="auto">
            <a:xfrm rot="21369582" flipH="1">
              <a:off x="3260" y="578"/>
              <a:ext cx="244" cy="187"/>
            </a:xfrm>
            <a:prstGeom prst="rtTriangle">
              <a:avLst/>
            </a:prstGeom>
            <a:solidFill>
              <a:schemeClr val="bg1"/>
            </a:solidFill>
            <a:ln w="9525">
              <a:noFill/>
              <a:miter lim="800000"/>
              <a:headEnd/>
              <a:tailEnd/>
            </a:ln>
            <a:effectLst/>
          </p:spPr>
          <p:txBody>
            <a:bodyPr wrap="none" anchor="ctr"/>
            <a:lstStyle/>
            <a:p>
              <a:pPr>
                <a:defRPr/>
              </a:pPr>
              <a:endParaRPr lang="en-GB"/>
            </a:p>
          </p:txBody>
        </p:sp>
      </p:grpSp>
      <p:sp>
        <p:nvSpPr>
          <p:cNvPr id="146442" name="Line 10"/>
          <p:cNvSpPr>
            <a:spLocks noChangeShapeType="1"/>
          </p:cNvSpPr>
          <p:nvPr/>
        </p:nvSpPr>
        <p:spPr bwMode="auto">
          <a:xfrm>
            <a:off x="1449388" y="1214438"/>
            <a:ext cx="3732212" cy="0"/>
          </a:xfrm>
          <a:prstGeom prst="line">
            <a:avLst/>
          </a:prstGeom>
          <a:noFill/>
          <a:ln w="12700">
            <a:solidFill>
              <a:schemeClr val="tx1"/>
            </a:solidFill>
            <a:round/>
            <a:headEnd/>
            <a:tailEnd/>
          </a:ln>
          <a:effectLst/>
        </p:spPr>
        <p:txBody>
          <a:bodyPr/>
          <a:lstStyle/>
          <a:p>
            <a:pPr>
              <a:defRPr/>
            </a:pPr>
            <a:endParaRPr lang="en-GB"/>
          </a:p>
        </p:txBody>
      </p:sp>
      <p:grpSp>
        <p:nvGrpSpPr>
          <p:cNvPr id="1033" name="Group 11"/>
          <p:cNvGrpSpPr>
            <a:grpSpLocks/>
          </p:cNvGrpSpPr>
          <p:nvPr/>
        </p:nvGrpSpPr>
        <p:grpSpPr bwMode="auto">
          <a:xfrm>
            <a:off x="6019800" y="620713"/>
            <a:ext cx="2133600" cy="534987"/>
            <a:chOff x="1920" y="1344"/>
            <a:chExt cx="1776" cy="432"/>
          </a:xfrm>
        </p:grpSpPr>
        <p:pic>
          <p:nvPicPr>
            <p:cNvPr id="1036" name="Picture 12" descr="logo-truecolors-300dpi"/>
            <p:cNvPicPr>
              <a:picLocks noChangeAspect="1" noChangeArrowheads="1"/>
            </p:cNvPicPr>
            <p:nvPr/>
          </p:nvPicPr>
          <p:blipFill>
            <a:blip r:embed="rId13"/>
            <a:srcRect/>
            <a:stretch>
              <a:fillRect/>
            </a:stretch>
          </p:blipFill>
          <p:spPr bwMode="auto">
            <a:xfrm>
              <a:off x="1968" y="1344"/>
              <a:ext cx="1680" cy="406"/>
            </a:xfrm>
            <a:prstGeom prst="rect">
              <a:avLst/>
            </a:prstGeom>
            <a:noFill/>
            <a:ln w="9525">
              <a:noFill/>
              <a:miter lim="800000"/>
              <a:headEnd/>
              <a:tailEnd/>
            </a:ln>
          </p:spPr>
        </p:pic>
        <p:sp>
          <p:nvSpPr>
            <p:cNvPr id="146445" name="Rectangle 13"/>
            <p:cNvSpPr>
              <a:spLocks noChangeArrowheads="1"/>
            </p:cNvSpPr>
            <p:nvPr/>
          </p:nvSpPr>
          <p:spPr bwMode="auto">
            <a:xfrm>
              <a:off x="1920" y="1729"/>
              <a:ext cx="1776" cy="47"/>
            </a:xfrm>
            <a:prstGeom prst="rect">
              <a:avLst/>
            </a:prstGeom>
            <a:solidFill>
              <a:schemeClr val="bg1"/>
            </a:solidFill>
            <a:ln w="9525">
              <a:noFill/>
              <a:miter lim="800000"/>
              <a:headEnd/>
              <a:tailEnd/>
            </a:ln>
            <a:effectLst/>
          </p:spPr>
          <p:txBody>
            <a:bodyPr wrap="none" anchor="ctr"/>
            <a:lstStyle/>
            <a:p>
              <a:pPr>
                <a:defRPr/>
              </a:pPr>
              <a:endParaRPr lang="en-GB"/>
            </a:p>
          </p:txBody>
        </p:sp>
      </p:grpSp>
      <p:sp>
        <p:nvSpPr>
          <p:cNvPr id="146446" name="Line 14"/>
          <p:cNvSpPr>
            <a:spLocks noChangeShapeType="1"/>
          </p:cNvSpPr>
          <p:nvPr/>
        </p:nvSpPr>
        <p:spPr bwMode="auto">
          <a:xfrm>
            <a:off x="0" y="1143000"/>
            <a:ext cx="8001000" cy="0"/>
          </a:xfrm>
          <a:prstGeom prst="line">
            <a:avLst/>
          </a:prstGeom>
          <a:noFill/>
          <a:ln w="19050">
            <a:solidFill>
              <a:srgbClr val="008000"/>
            </a:solidFill>
            <a:round/>
            <a:headEnd/>
            <a:tailEnd/>
          </a:ln>
          <a:effectLst/>
        </p:spPr>
        <p:txBody>
          <a:bodyPr/>
          <a:lstStyle/>
          <a:p>
            <a:pPr>
              <a:defRPr/>
            </a:pPr>
            <a:endParaRPr lang="en-GB"/>
          </a:p>
        </p:txBody>
      </p:sp>
      <p:sp>
        <p:nvSpPr>
          <p:cNvPr id="146447" name="Line 15"/>
          <p:cNvSpPr>
            <a:spLocks noChangeShapeType="1"/>
          </p:cNvSpPr>
          <p:nvPr/>
        </p:nvSpPr>
        <p:spPr bwMode="auto">
          <a:xfrm>
            <a:off x="533400" y="1298575"/>
            <a:ext cx="2895600" cy="0"/>
          </a:xfrm>
          <a:prstGeom prst="line">
            <a:avLst/>
          </a:prstGeom>
          <a:noFill/>
          <a:ln w="3175">
            <a:solidFill>
              <a:srgbClr val="008000"/>
            </a:solidFill>
            <a:round/>
            <a:headEnd/>
            <a:tailEnd/>
          </a:ln>
          <a:effectLst/>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spd="med">
    <p:zoom/>
  </p:transition>
  <p:timing>
    <p:tnLst>
      <p:par>
        <p:cTn id="1" dur="indefinite" restart="never" nodeType="tmRoot"/>
      </p:par>
    </p:tnLst>
  </p:timing>
  <p:txStyles>
    <p:titleStyle>
      <a:lvl1pPr algn="ctr" rtl="0" eaLnBrk="0" fontAlgn="base" hangingPunct="0">
        <a:spcBef>
          <a:spcPct val="0"/>
        </a:spcBef>
        <a:spcAft>
          <a:spcPct val="0"/>
        </a:spcAft>
        <a:defRPr sz="2800" b="1">
          <a:solidFill>
            <a:srgbClr val="4D4D4D"/>
          </a:solidFill>
          <a:latin typeface="+mj-lt"/>
          <a:ea typeface="+mj-ea"/>
          <a:cs typeface="+mj-cs"/>
        </a:defRPr>
      </a:lvl1pPr>
      <a:lvl2pPr algn="ctr" rtl="0" eaLnBrk="0" fontAlgn="base" hangingPunct="0">
        <a:spcBef>
          <a:spcPct val="0"/>
        </a:spcBef>
        <a:spcAft>
          <a:spcPct val="0"/>
        </a:spcAft>
        <a:defRPr sz="2800" b="1">
          <a:solidFill>
            <a:srgbClr val="4D4D4D"/>
          </a:solidFill>
          <a:latin typeface="Arial" charset="0"/>
          <a:cs typeface="Arial" charset="0"/>
        </a:defRPr>
      </a:lvl2pPr>
      <a:lvl3pPr algn="ctr" rtl="0" eaLnBrk="0" fontAlgn="base" hangingPunct="0">
        <a:spcBef>
          <a:spcPct val="0"/>
        </a:spcBef>
        <a:spcAft>
          <a:spcPct val="0"/>
        </a:spcAft>
        <a:defRPr sz="2800" b="1">
          <a:solidFill>
            <a:srgbClr val="4D4D4D"/>
          </a:solidFill>
          <a:latin typeface="Arial" charset="0"/>
          <a:cs typeface="Arial" charset="0"/>
        </a:defRPr>
      </a:lvl3pPr>
      <a:lvl4pPr algn="ctr" rtl="0" eaLnBrk="0" fontAlgn="base" hangingPunct="0">
        <a:spcBef>
          <a:spcPct val="0"/>
        </a:spcBef>
        <a:spcAft>
          <a:spcPct val="0"/>
        </a:spcAft>
        <a:defRPr sz="2800" b="1">
          <a:solidFill>
            <a:srgbClr val="4D4D4D"/>
          </a:solidFill>
          <a:latin typeface="Arial" charset="0"/>
          <a:cs typeface="Arial" charset="0"/>
        </a:defRPr>
      </a:lvl4pPr>
      <a:lvl5pPr algn="ctr" rtl="0" eaLnBrk="0" fontAlgn="base" hangingPunct="0">
        <a:spcBef>
          <a:spcPct val="0"/>
        </a:spcBef>
        <a:spcAft>
          <a:spcPct val="0"/>
        </a:spcAft>
        <a:defRPr sz="2800" b="1">
          <a:solidFill>
            <a:srgbClr val="4D4D4D"/>
          </a:solidFill>
          <a:latin typeface="Arial" charset="0"/>
          <a:cs typeface="Arial" charset="0"/>
        </a:defRPr>
      </a:lvl5pPr>
      <a:lvl6pPr marL="457200" algn="ctr" rtl="0" fontAlgn="base">
        <a:spcBef>
          <a:spcPct val="0"/>
        </a:spcBef>
        <a:spcAft>
          <a:spcPct val="0"/>
        </a:spcAft>
        <a:defRPr sz="2800" b="1">
          <a:solidFill>
            <a:srgbClr val="4D4D4D"/>
          </a:solidFill>
          <a:latin typeface="Arial" charset="0"/>
          <a:cs typeface="Arial" charset="0"/>
        </a:defRPr>
      </a:lvl6pPr>
      <a:lvl7pPr marL="914400" algn="ctr" rtl="0" fontAlgn="base">
        <a:spcBef>
          <a:spcPct val="0"/>
        </a:spcBef>
        <a:spcAft>
          <a:spcPct val="0"/>
        </a:spcAft>
        <a:defRPr sz="2800" b="1">
          <a:solidFill>
            <a:srgbClr val="4D4D4D"/>
          </a:solidFill>
          <a:latin typeface="Arial" charset="0"/>
          <a:cs typeface="Arial" charset="0"/>
        </a:defRPr>
      </a:lvl7pPr>
      <a:lvl8pPr marL="1371600" algn="ctr" rtl="0" fontAlgn="base">
        <a:spcBef>
          <a:spcPct val="0"/>
        </a:spcBef>
        <a:spcAft>
          <a:spcPct val="0"/>
        </a:spcAft>
        <a:defRPr sz="2800" b="1">
          <a:solidFill>
            <a:srgbClr val="4D4D4D"/>
          </a:solidFill>
          <a:latin typeface="Arial" charset="0"/>
          <a:cs typeface="Arial" charset="0"/>
        </a:defRPr>
      </a:lvl8pPr>
      <a:lvl9pPr marL="1828800" algn="ctr" rtl="0" fontAlgn="base">
        <a:spcBef>
          <a:spcPct val="0"/>
        </a:spcBef>
        <a:spcAft>
          <a:spcPct val="0"/>
        </a:spcAft>
        <a:defRPr sz="2800" b="1">
          <a:solidFill>
            <a:srgbClr val="4D4D4D"/>
          </a:solidFill>
          <a:latin typeface="Arial" charset="0"/>
          <a:cs typeface="Arial" charset="0"/>
        </a:defRPr>
      </a:lvl9pPr>
    </p:titleStyle>
    <p:bodyStyle>
      <a:lvl1pPr marL="342900" indent="-342900" algn="l" rtl="0" eaLnBrk="0" fontAlgn="base" hangingPunct="0">
        <a:spcBef>
          <a:spcPct val="20000"/>
        </a:spcBef>
        <a:spcAft>
          <a:spcPct val="0"/>
        </a:spcAft>
        <a:buClr>
          <a:srgbClr val="009900"/>
        </a:buClr>
        <a:buFont typeface="Wingdings" pitchFamily="2" charset="2"/>
        <a:buChar char="§"/>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009900"/>
        </a:buClr>
        <a:buChar char="–"/>
        <a:defRPr sz="2000">
          <a:solidFill>
            <a:srgbClr val="4D4D4D"/>
          </a:solidFill>
          <a:latin typeface="+mn-lt"/>
          <a:cs typeface="+mn-cs"/>
        </a:defRPr>
      </a:lvl2pPr>
      <a:lvl3pPr marL="1143000" indent="-228600" algn="l" rtl="0" eaLnBrk="0" fontAlgn="base" hangingPunct="0">
        <a:spcBef>
          <a:spcPct val="20000"/>
        </a:spcBef>
        <a:spcAft>
          <a:spcPct val="0"/>
        </a:spcAft>
        <a:buClr>
          <a:srgbClr val="009900"/>
        </a:buClr>
        <a:buChar char="•"/>
        <a:defRPr sz="2400">
          <a:solidFill>
            <a:srgbClr val="4D4D4D"/>
          </a:solidFill>
          <a:latin typeface="+mn-lt"/>
          <a:cs typeface="+mn-cs"/>
        </a:defRPr>
      </a:lvl3pPr>
      <a:lvl4pPr marL="1600200" indent="-228600" algn="l" rtl="0" eaLnBrk="0" fontAlgn="base" hangingPunct="0">
        <a:spcBef>
          <a:spcPct val="20000"/>
        </a:spcBef>
        <a:spcAft>
          <a:spcPct val="0"/>
        </a:spcAft>
        <a:buClr>
          <a:srgbClr val="009900"/>
        </a:buClr>
        <a:buChar char="–"/>
        <a:defRPr sz="1600">
          <a:solidFill>
            <a:srgbClr val="4D4D4D"/>
          </a:solidFill>
          <a:latin typeface="+mn-lt"/>
          <a:cs typeface="+mn-cs"/>
        </a:defRPr>
      </a:lvl4pPr>
      <a:lvl5pPr marL="2057400" indent="-228600" algn="l" rtl="0" eaLnBrk="0" fontAlgn="base" hangingPunct="0">
        <a:spcBef>
          <a:spcPct val="20000"/>
        </a:spcBef>
        <a:spcAft>
          <a:spcPct val="0"/>
        </a:spcAft>
        <a:buClr>
          <a:srgbClr val="009900"/>
        </a:buClr>
        <a:buChar char="»"/>
        <a:defRPr sz="1600">
          <a:solidFill>
            <a:srgbClr val="4D4D4D"/>
          </a:solidFill>
          <a:latin typeface="+mn-lt"/>
          <a:cs typeface="+mn-cs"/>
        </a:defRPr>
      </a:lvl5pPr>
      <a:lvl6pPr marL="2514600" indent="-228600" algn="l" rtl="0" fontAlgn="base">
        <a:spcBef>
          <a:spcPct val="20000"/>
        </a:spcBef>
        <a:spcAft>
          <a:spcPct val="0"/>
        </a:spcAft>
        <a:buClr>
          <a:srgbClr val="009900"/>
        </a:buClr>
        <a:buChar char="»"/>
        <a:defRPr sz="1600">
          <a:solidFill>
            <a:srgbClr val="4D4D4D"/>
          </a:solidFill>
          <a:latin typeface="+mn-lt"/>
          <a:cs typeface="+mn-cs"/>
        </a:defRPr>
      </a:lvl6pPr>
      <a:lvl7pPr marL="2971800" indent="-228600" algn="l" rtl="0" fontAlgn="base">
        <a:spcBef>
          <a:spcPct val="20000"/>
        </a:spcBef>
        <a:spcAft>
          <a:spcPct val="0"/>
        </a:spcAft>
        <a:buClr>
          <a:srgbClr val="009900"/>
        </a:buClr>
        <a:buChar char="»"/>
        <a:defRPr sz="1600">
          <a:solidFill>
            <a:srgbClr val="4D4D4D"/>
          </a:solidFill>
          <a:latin typeface="+mn-lt"/>
          <a:cs typeface="+mn-cs"/>
        </a:defRPr>
      </a:lvl7pPr>
      <a:lvl8pPr marL="3429000" indent="-228600" algn="l" rtl="0" fontAlgn="base">
        <a:spcBef>
          <a:spcPct val="20000"/>
        </a:spcBef>
        <a:spcAft>
          <a:spcPct val="0"/>
        </a:spcAft>
        <a:buClr>
          <a:srgbClr val="009900"/>
        </a:buClr>
        <a:buChar char="»"/>
        <a:defRPr sz="1600">
          <a:solidFill>
            <a:srgbClr val="4D4D4D"/>
          </a:solidFill>
          <a:latin typeface="+mn-lt"/>
          <a:cs typeface="+mn-cs"/>
        </a:defRPr>
      </a:lvl8pPr>
      <a:lvl9pPr marL="3886200" indent="-228600" algn="l" rtl="0" fontAlgn="base">
        <a:spcBef>
          <a:spcPct val="20000"/>
        </a:spcBef>
        <a:spcAft>
          <a:spcPct val="0"/>
        </a:spcAft>
        <a:buClr>
          <a:srgbClr val="009900"/>
        </a:buClr>
        <a:buChar char="»"/>
        <a:defRPr sz="16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cetoc.org/index.php?page=science-area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ecetoc.org/science-areas" TargetMode="External"/><Relationship Id="rId2" Type="http://schemas.openxmlformats.org/officeDocument/2006/relationships/hyperlink" Target="http://www.ecetoc.org/scientific-committe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900113" y="4437063"/>
            <a:ext cx="6908800" cy="1181100"/>
          </a:xfrm>
        </p:spPr>
        <p:txBody>
          <a:bodyPr/>
          <a:lstStyle/>
          <a:p>
            <a:pPr algn="ctr" eaLnBrk="1" hangingPunct="1"/>
            <a:r>
              <a:rPr lang="en-US" sz="3200" b="0" smtClean="0"/>
              <a:t>Overview</a:t>
            </a:r>
            <a:br>
              <a:rPr lang="en-US" sz="3200" b="0" smtClean="0"/>
            </a:br>
            <a:r>
              <a:rPr lang="en-US" sz="3200" b="0" smtClean="0"/>
              <a:t>Chris Sparham &amp; Stuart Marshall</a:t>
            </a:r>
            <a:br>
              <a:rPr lang="en-US" sz="3200" b="0" smtClean="0"/>
            </a:br>
            <a:r>
              <a:rPr lang="en-US" sz="2500" b="0" smtClean="0"/>
              <a:t> </a:t>
            </a:r>
            <a:br>
              <a:rPr lang="en-US" sz="2500" b="0" smtClean="0"/>
            </a:br>
            <a:endParaRPr lang="en-US" sz="2500" b="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68313" y="1555750"/>
            <a:ext cx="8229600" cy="4897438"/>
          </a:xfrm>
        </p:spPr>
        <p:txBody>
          <a:bodyPr/>
          <a:lstStyle/>
          <a:p>
            <a:pPr lvl="1" eaLnBrk="1" hangingPunct="1"/>
            <a:endParaRPr lang="en-GB" smtClean="0"/>
          </a:p>
          <a:p>
            <a:pPr lvl="1" eaLnBrk="1" hangingPunct="1"/>
            <a:endParaRPr lang="en-GB" smtClean="0"/>
          </a:p>
          <a:p>
            <a:pPr eaLnBrk="1" hangingPunct="1"/>
            <a:endParaRPr lang="en-GB" sz="2000" smtClean="0"/>
          </a:p>
        </p:txBody>
      </p:sp>
      <p:sp>
        <p:nvSpPr>
          <p:cNvPr id="17410" name="Text Box 3"/>
          <p:cNvSpPr txBox="1">
            <a:spLocks noChangeArrowheads="1"/>
          </p:cNvSpPr>
          <p:nvPr/>
        </p:nvSpPr>
        <p:spPr bwMode="auto">
          <a:xfrm>
            <a:off x="1116013" y="1916113"/>
            <a:ext cx="6408737" cy="2152650"/>
          </a:xfrm>
          <a:prstGeom prst="rect">
            <a:avLst/>
          </a:prstGeom>
          <a:noFill/>
          <a:ln w="9525">
            <a:noFill/>
            <a:miter lim="800000"/>
            <a:headEnd/>
            <a:tailEnd/>
          </a:ln>
        </p:spPr>
        <p:txBody>
          <a:bodyPr>
            <a:spAutoFit/>
          </a:bodyPr>
          <a:lstStyle/>
          <a:p>
            <a:pPr>
              <a:spcBef>
                <a:spcPct val="50000"/>
              </a:spcBef>
            </a:pPr>
            <a:r>
              <a:rPr lang="en-GB"/>
              <a:t>ECETOC is a scientific, non-profit making, non-commercial trade association with a mission to act as:</a:t>
            </a:r>
          </a:p>
          <a:p>
            <a:pPr>
              <a:spcBef>
                <a:spcPct val="50000"/>
              </a:spcBef>
            </a:pPr>
            <a:r>
              <a:rPr lang="en-GB"/>
              <a:t>an independent, credible, peer-reviewed technical resource to all concerned with the identification of research needs and provision of scientific rationale for the assessment of health effects and environmental impact, and thereby to justify industry's licence and freedom to operate.</a:t>
            </a:r>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4294967295"/>
          </p:nvPr>
        </p:nvSpPr>
        <p:spPr>
          <a:xfrm>
            <a:off x="468313" y="1484313"/>
            <a:ext cx="8229600" cy="4897437"/>
          </a:xfrm>
        </p:spPr>
        <p:txBody>
          <a:bodyPr/>
          <a:lstStyle/>
          <a:p>
            <a:pPr lvl="1" eaLnBrk="1" hangingPunct="1"/>
            <a:endParaRPr lang="en-GB" smtClean="0"/>
          </a:p>
          <a:p>
            <a:pPr lvl="1" eaLnBrk="1" hangingPunct="1"/>
            <a:endParaRPr lang="en-GB" smtClean="0"/>
          </a:p>
          <a:p>
            <a:pPr eaLnBrk="1" hangingPunct="1"/>
            <a:endParaRPr lang="en-GB" sz="2000" smtClean="0"/>
          </a:p>
        </p:txBody>
      </p:sp>
      <p:sp>
        <p:nvSpPr>
          <p:cNvPr id="18434" name="Text Box 3"/>
          <p:cNvSpPr txBox="1">
            <a:spLocks noChangeArrowheads="1"/>
          </p:cNvSpPr>
          <p:nvPr/>
        </p:nvSpPr>
        <p:spPr bwMode="auto">
          <a:xfrm>
            <a:off x="539750" y="1484313"/>
            <a:ext cx="7993063" cy="5035550"/>
          </a:xfrm>
          <a:prstGeom prst="rect">
            <a:avLst/>
          </a:prstGeom>
          <a:noFill/>
          <a:ln w="9525">
            <a:noFill/>
            <a:miter lim="800000"/>
            <a:headEnd/>
            <a:tailEnd/>
          </a:ln>
        </p:spPr>
        <p:txBody>
          <a:bodyPr>
            <a:spAutoFit/>
          </a:bodyPr>
          <a:lstStyle/>
          <a:p>
            <a:r>
              <a:rPr lang="en-GB" b="1"/>
              <a:t>ECETOC’s approach</a:t>
            </a:r>
            <a:endParaRPr lang="en-GB"/>
          </a:p>
          <a:p>
            <a:r>
              <a:rPr lang="en-GB"/>
              <a:t>ECETOC believes that by identifying developing issues at their nascence, the chemicals industry will be better placed to undertake the appropriate scientific initiatives. </a:t>
            </a:r>
          </a:p>
          <a:p>
            <a:r>
              <a:rPr lang="en-GB" b="1"/>
              <a:t>What does it involve?</a:t>
            </a:r>
            <a:endParaRPr lang="en-GB"/>
          </a:p>
          <a:p>
            <a:r>
              <a:rPr lang="en-GB"/>
              <a:t>Its particular remit is to contribute </a:t>
            </a:r>
            <a:r>
              <a:rPr lang="en-GB" i="1"/>
              <a:t>objective scientific evidence</a:t>
            </a:r>
            <a:r>
              <a:rPr lang="en-GB"/>
              <a:t> to the debate about the role of chemicals in the causality of disease and assure the process of risk assessment of these chemicals.</a:t>
            </a:r>
          </a:p>
          <a:p>
            <a:r>
              <a:rPr lang="en-GB"/>
              <a:t>It does so via the pursuit of the following 5 broad themes:</a:t>
            </a:r>
          </a:p>
          <a:p>
            <a:r>
              <a:rPr lang="en-GB">
                <a:hlinkClick r:id="rId2"/>
              </a:rPr>
              <a:t>The presence of chemicals in humans</a:t>
            </a:r>
            <a:r>
              <a:rPr lang="en-GB"/>
              <a:t/>
            </a:r>
            <a:br>
              <a:rPr lang="en-GB"/>
            </a:br>
            <a:r>
              <a:rPr lang="en-GB">
                <a:hlinkClick r:id="rId2"/>
              </a:rPr>
              <a:t>The presence of chemicals in the environment</a:t>
            </a:r>
            <a:r>
              <a:rPr lang="en-GB"/>
              <a:t/>
            </a:r>
            <a:br>
              <a:rPr lang="en-GB"/>
            </a:br>
            <a:r>
              <a:rPr lang="en-GB">
                <a:hlinkClick r:id="rId2"/>
              </a:rPr>
              <a:t>Effects on humans and ecosystems</a:t>
            </a:r>
            <a:r>
              <a:rPr lang="en-GB"/>
              <a:t/>
            </a:r>
            <a:br>
              <a:rPr lang="en-GB"/>
            </a:br>
            <a:r>
              <a:rPr lang="en-GB">
                <a:hlinkClick r:id="rId2"/>
              </a:rPr>
              <a:t>Methods</a:t>
            </a:r>
            <a:r>
              <a:rPr lang="en-GB"/>
              <a:t/>
            </a:r>
            <a:br>
              <a:rPr lang="en-GB"/>
            </a:br>
            <a:r>
              <a:rPr lang="en-GB">
                <a:hlinkClick r:id="rId2"/>
              </a:rPr>
              <a:t>The science of risk assessment.</a:t>
            </a:r>
            <a:r>
              <a:rPr lang="en-GB"/>
              <a:t> </a:t>
            </a:r>
          </a:p>
          <a:p>
            <a:r>
              <a:rPr lang="en-GB"/>
              <a:t>Work with other stakeholders, such as academia, regulators, associations and international institutions to ensure that objective scientific evidence is used to provide the highest quality risk assessment of chemical products that minimises wherever possible the use of animals in testing.</a:t>
            </a: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4294967295"/>
          </p:nvPr>
        </p:nvSpPr>
        <p:spPr>
          <a:xfrm>
            <a:off x="468313" y="1484313"/>
            <a:ext cx="8229600" cy="4897437"/>
          </a:xfrm>
        </p:spPr>
        <p:txBody>
          <a:bodyPr/>
          <a:lstStyle/>
          <a:p>
            <a:pPr lvl="1" eaLnBrk="1" hangingPunct="1"/>
            <a:endParaRPr lang="en-GB" smtClean="0"/>
          </a:p>
          <a:p>
            <a:pPr lvl="1" eaLnBrk="1" hangingPunct="1"/>
            <a:endParaRPr lang="en-GB" smtClean="0"/>
          </a:p>
          <a:p>
            <a:pPr eaLnBrk="1" hangingPunct="1"/>
            <a:endParaRPr lang="en-GB" sz="2000" smtClean="0"/>
          </a:p>
        </p:txBody>
      </p:sp>
      <p:sp>
        <p:nvSpPr>
          <p:cNvPr id="19458" name="Text Box 3"/>
          <p:cNvSpPr txBox="1">
            <a:spLocks noChangeArrowheads="1"/>
          </p:cNvSpPr>
          <p:nvPr/>
        </p:nvSpPr>
        <p:spPr bwMode="auto">
          <a:xfrm>
            <a:off x="539750" y="1484313"/>
            <a:ext cx="7993063" cy="5072062"/>
          </a:xfrm>
          <a:prstGeom prst="rect">
            <a:avLst/>
          </a:prstGeom>
          <a:noFill/>
          <a:ln w="9525">
            <a:noFill/>
            <a:miter lim="800000"/>
            <a:headEnd/>
            <a:tailEnd/>
          </a:ln>
        </p:spPr>
        <p:txBody>
          <a:bodyPr>
            <a:spAutoFit/>
          </a:bodyPr>
          <a:lstStyle/>
          <a:p>
            <a:r>
              <a:rPr lang="en-GB"/>
              <a:t>Within the framework of the aforementioned 5 themes, ECETOC pursues the following </a:t>
            </a:r>
            <a:r>
              <a:rPr lang="en-GB" b="1" u="sng"/>
              <a:t>13 strategic science areas</a:t>
            </a:r>
            <a:r>
              <a:rPr lang="en-GB"/>
              <a:t>:</a:t>
            </a:r>
          </a:p>
          <a:p>
            <a:endParaRPr lang="en-GB"/>
          </a:p>
          <a:p>
            <a:r>
              <a:rPr lang="en-GB" sz="1600" b="1"/>
              <a:t>Presence of chemicals in human tissue		</a:t>
            </a:r>
          </a:p>
          <a:p>
            <a:r>
              <a:rPr lang="en-GB" sz="1600" b="1"/>
              <a:t>Chemicals in indoor air</a:t>
            </a:r>
          </a:p>
          <a:p>
            <a:r>
              <a:rPr lang="en-GB" sz="1600" b="1"/>
              <a:t>Mixtures</a:t>
            </a:r>
          </a:p>
          <a:p>
            <a:endParaRPr lang="en-GB" sz="1600" b="1"/>
          </a:p>
          <a:p>
            <a:r>
              <a:rPr lang="en-GB" sz="1600" b="1"/>
              <a:t>Exposure issues</a:t>
            </a:r>
          </a:p>
          <a:p>
            <a:endParaRPr lang="en-GB" sz="1600" b="1"/>
          </a:p>
          <a:p>
            <a:r>
              <a:rPr lang="en-GB" sz="1600" b="1"/>
              <a:t>Sensitive sub-populations</a:t>
            </a:r>
          </a:p>
          <a:p>
            <a:r>
              <a:rPr lang="en-GB" sz="1600" b="1"/>
              <a:t>Reproductive health</a:t>
            </a:r>
          </a:p>
          <a:p>
            <a:r>
              <a:rPr lang="en-GB" sz="1600" b="1"/>
              <a:t>Biodiversity &amp; ecosystems</a:t>
            </a:r>
          </a:p>
          <a:p>
            <a:endParaRPr lang="en-GB" sz="1600" b="1"/>
          </a:p>
          <a:p>
            <a:r>
              <a:rPr lang="en-GB" sz="1600" b="1"/>
              <a:t>Intelligent/integrated testing strategies</a:t>
            </a:r>
          </a:p>
          <a:p>
            <a:r>
              <a:rPr lang="en-GB" sz="1600" b="1"/>
              <a:t>Omics &amp; related technologies</a:t>
            </a:r>
          </a:p>
          <a:p>
            <a:r>
              <a:rPr lang="en-GB" sz="1600" b="1"/>
              <a:t>Risk assessment of innovation (nanotechnology)</a:t>
            </a:r>
          </a:p>
          <a:p>
            <a:endParaRPr lang="en-GB" sz="1600" b="1"/>
          </a:p>
          <a:p>
            <a:r>
              <a:rPr lang="en-GB" sz="1600" b="1"/>
              <a:t>Role of chemicals in the causality of disease</a:t>
            </a:r>
          </a:p>
          <a:p>
            <a:r>
              <a:rPr lang="en-GB" sz="1600" b="1"/>
              <a:t>Risk, hazard, precaution</a:t>
            </a:r>
          </a:p>
          <a:p>
            <a:r>
              <a:rPr lang="en-GB" sz="1600" b="1"/>
              <a:t>Science in society</a:t>
            </a:r>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4294967295"/>
          </p:nvPr>
        </p:nvSpPr>
        <p:spPr>
          <a:xfrm>
            <a:off x="323850" y="188913"/>
            <a:ext cx="8229600" cy="720725"/>
          </a:xfrm>
        </p:spPr>
        <p:txBody>
          <a:bodyPr/>
          <a:lstStyle/>
          <a:p>
            <a:pPr lvl="1" eaLnBrk="1" hangingPunct="1">
              <a:buFontTx/>
              <a:buNone/>
            </a:pPr>
            <a:r>
              <a:rPr lang="en-GB" b="1" smtClean="0"/>
              <a:t>Ongoing Task Forces</a:t>
            </a:r>
          </a:p>
        </p:txBody>
      </p:sp>
      <p:sp>
        <p:nvSpPr>
          <p:cNvPr id="20482" name="Text Box 4"/>
          <p:cNvSpPr txBox="1">
            <a:spLocks noChangeArrowheads="1"/>
          </p:cNvSpPr>
          <p:nvPr/>
        </p:nvSpPr>
        <p:spPr bwMode="auto">
          <a:xfrm>
            <a:off x="900113" y="1484313"/>
            <a:ext cx="7200900" cy="5064125"/>
          </a:xfrm>
          <a:prstGeom prst="rect">
            <a:avLst/>
          </a:prstGeom>
          <a:noFill/>
          <a:ln w="9525">
            <a:noFill/>
            <a:miter lim="800000"/>
            <a:headEnd/>
            <a:tailEnd/>
          </a:ln>
        </p:spPr>
        <p:txBody>
          <a:bodyPr>
            <a:spAutoFit/>
          </a:bodyPr>
          <a:lstStyle/>
          <a:p>
            <a:pPr>
              <a:spcBef>
                <a:spcPct val="50000"/>
              </a:spcBef>
            </a:pPr>
            <a:r>
              <a:rPr lang="en-GB" i="1"/>
              <a:t>ECETOC task forces are established by ECETOC's </a:t>
            </a:r>
            <a:r>
              <a:rPr lang="en-GB" i="1">
                <a:hlinkClick r:id="rId2" tooltip="The role, responsibilities and people of the ECETOC Scientific Committee"/>
              </a:rPr>
              <a:t>Scientific Committee </a:t>
            </a:r>
            <a:r>
              <a:rPr lang="en-GB" i="1"/>
              <a:t>in response to an identified need or objective, which typically sit within the framework of its </a:t>
            </a:r>
            <a:r>
              <a:rPr lang="en-GB" i="1">
                <a:hlinkClick r:id="rId3" tooltip="Science Strategy"/>
              </a:rPr>
              <a:t>strategy</a:t>
            </a:r>
            <a:r>
              <a:rPr lang="en-GB" i="1"/>
              <a:t>.</a:t>
            </a:r>
            <a:r>
              <a:rPr lang="en-GB"/>
              <a:t> </a:t>
            </a:r>
          </a:p>
          <a:p>
            <a:pPr>
              <a:spcBef>
                <a:spcPct val="50000"/>
              </a:spcBef>
            </a:pPr>
            <a:r>
              <a:rPr lang="en-GB" sz="1400"/>
              <a:t>Examples:</a:t>
            </a:r>
          </a:p>
          <a:p>
            <a:pPr>
              <a:spcBef>
                <a:spcPct val="50000"/>
              </a:spcBef>
              <a:buFontTx/>
              <a:buChar char="•"/>
            </a:pPr>
            <a:r>
              <a:rPr lang="en-GB" sz="1400"/>
              <a:t>Development of guidance for assessing the impact of mixtures of chemicals in the aquatic environment</a:t>
            </a:r>
          </a:p>
          <a:p>
            <a:pPr>
              <a:spcBef>
                <a:spcPct val="50000"/>
              </a:spcBef>
              <a:buFontTx/>
              <a:buChar char="•"/>
            </a:pPr>
            <a:r>
              <a:rPr lang="en-GB" sz="1400"/>
              <a:t>Development of interim guidance for the inclusion of non-extractable residues (NER) in the risk assessment of chemicals</a:t>
            </a:r>
          </a:p>
          <a:p>
            <a:pPr>
              <a:spcBef>
                <a:spcPct val="50000"/>
              </a:spcBef>
              <a:buFontTx/>
              <a:buChar char="•"/>
            </a:pPr>
            <a:r>
              <a:rPr lang="en-GB" sz="1400"/>
              <a:t>ERA of ionisable compounds</a:t>
            </a:r>
          </a:p>
          <a:p>
            <a:pPr>
              <a:spcBef>
                <a:spcPct val="50000"/>
              </a:spcBef>
              <a:buFontTx/>
              <a:buChar char="•"/>
            </a:pPr>
            <a:r>
              <a:rPr lang="en-GB" sz="1400"/>
              <a:t>Guidance on interpreting endocrine disrupting effects within the constraints of REACH and the revised 91/414 directive</a:t>
            </a:r>
          </a:p>
          <a:p>
            <a:pPr>
              <a:spcBef>
                <a:spcPct val="50000"/>
              </a:spcBef>
              <a:buFontTx/>
              <a:buChar char="•"/>
            </a:pPr>
            <a:r>
              <a:rPr lang="en-GB" sz="1400"/>
              <a:t>Low-dose interactions</a:t>
            </a:r>
          </a:p>
          <a:p>
            <a:pPr>
              <a:spcBef>
                <a:spcPct val="50000"/>
              </a:spcBef>
              <a:buFontTx/>
              <a:buChar char="•"/>
            </a:pPr>
            <a:r>
              <a:rPr lang="en-GB" sz="1400"/>
              <a:t>Risk assessment approaches for PBT/vPvB or POPs</a:t>
            </a:r>
          </a:p>
          <a:p>
            <a:pPr>
              <a:spcBef>
                <a:spcPct val="50000"/>
              </a:spcBef>
              <a:buFontTx/>
              <a:buChar char="•"/>
            </a:pPr>
            <a:r>
              <a:rPr lang="en-GB" sz="1400"/>
              <a:t>Science needs in support of REACH</a:t>
            </a:r>
          </a:p>
          <a:p>
            <a:pPr>
              <a:spcBef>
                <a:spcPct val="50000"/>
              </a:spcBef>
              <a:buFontTx/>
              <a:buChar char="•"/>
            </a:pPr>
            <a:r>
              <a:rPr lang="en-GB" sz="1400"/>
              <a:t>Targeted risk assessment</a:t>
            </a:r>
          </a:p>
          <a:p>
            <a:pPr>
              <a:spcBef>
                <a:spcPct val="50000"/>
              </a:spcBef>
              <a:buFontTx/>
              <a:buChar char="•"/>
            </a:pPr>
            <a:r>
              <a:rPr lang="en-GB" sz="1400"/>
              <a:t>The application of critical body burden in risk assessment of SVHC</a:t>
            </a:r>
          </a:p>
          <a:p>
            <a:pPr>
              <a:spcBef>
                <a:spcPct val="50000"/>
              </a:spcBef>
              <a:buFontTx/>
              <a:buChar char="•"/>
            </a:pPr>
            <a:r>
              <a:rPr lang="en-GB" sz="1400"/>
              <a:t>Understanding the relationship between extraction technique and bioavailability</a:t>
            </a:r>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New ECETOC Template">
  <a:themeElements>
    <a:clrScheme name="New ECETOC Template 14">
      <a:dk1>
        <a:srgbClr val="000000"/>
      </a:dk1>
      <a:lt1>
        <a:srgbClr val="FFFFFF"/>
      </a:lt1>
      <a:dk2>
        <a:srgbClr val="000000"/>
      </a:dk2>
      <a:lt2>
        <a:srgbClr val="808080"/>
      </a:lt2>
      <a:accent1>
        <a:srgbClr val="CCFFCC"/>
      </a:accent1>
      <a:accent2>
        <a:srgbClr val="99FF99"/>
      </a:accent2>
      <a:accent3>
        <a:srgbClr val="FFFFFF"/>
      </a:accent3>
      <a:accent4>
        <a:srgbClr val="000000"/>
      </a:accent4>
      <a:accent5>
        <a:srgbClr val="E2FFE2"/>
      </a:accent5>
      <a:accent6>
        <a:srgbClr val="8AE78A"/>
      </a:accent6>
      <a:hlink>
        <a:srgbClr val="009900"/>
      </a:hlink>
      <a:folHlink>
        <a:srgbClr val="008000"/>
      </a:folHlink>
    </a:clrScheme>
    <a:fontScheme name="New ECETOC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ECETO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ECETO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ECETO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ECETO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ECETO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ECETO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ECETOC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ECETO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ECETO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ECETO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ECETO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ECETO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w ECETOC Template 13">
        <a:dk1>
          <a:srgbClr val="000000"/>
        </a:dk1>
        <a:lt1>
          <a:srgbClr val="FFFFFF"/>
        </a:lt1>
        <a:dk2>
          <a:srgbClr val="000000"/>
        </a:dk2>
        <a:lt2>
          <a:srgbClr val="808080"/>
        </a:lt2>
        <a:accent1>
          <a:srgbClr val="199979"/>
        </a:accent1>
        <a:accent2>
          <a:srgbClr val="6600CC"/>
        </a:accent2>
        <a:accent3>
          <a:srgbClr val="FFFFFF"/>
        </a:accent3>
        <a:accent4>
          <a:srgbClr val="000000"/>
        </a:accent4>
        <a:accent5>
          <a:srgbClr val="ABCABE"/>
        </a:accent5>
        <a:accent6>
          <a:srgbClr val="5C00B9"/>
        </a:accent6>
        <a:hlink>
          <a:srgbClr val="008060"/>
        </a:hlink>
        <a:folHlink>
          <a:srgbClr val="33CCCC"/>
        </a:folHlink>
      </a:clrScheme>
      <a:clrMap bg1="lt1" tx1="dk1" bg2="lt2" tx2="dk2" accent1="accent1" accent2="accent2" accent3="accent3" accent4="accent4" accent5="accent5" accent6="accent6" hlink="hlink" folHlink="folHlink"/>
    </a:extraClrScheme>
    <a:extraClrScheme>
      <a:clrScheme name="New ECETOC Template 14">
        <a:dk1>
          <a:srgbClr val="000000"/>
        </a:dk1>
        <a:lt1>
          <a:srgbClr val="FFFFFF"/>
        </a:lt1>
        <a:dk2>
          <a:srgbClr val="000000"/>
        </a:dk2>
        <a:lt2>
          <a:srgbClr val="808080"/>
        </a:lt2>
        <a:accent1>
          <a:srgbClr val="CCFFCC"/>
        </a:accent1>
        <a:accent2>
          <a:srgbClr val="99FF99"/>
        </a:accent2>
        <a:accent3>
          <a:srgbClr val="FFFFFF"/>
        </a:accent3>
        <a:accent4>
          <a:srgbClr val="000000"/>
        </a:accent4>
        <a:accent5>
          <a:srgbClr val="E2FFE2"/>
        </a:accent5>
        <a:accent6>
          <a:srgbClr val="8AE78A"/>
        </a:accent6>
        <a:hlink>
          <a:srgbClr val="009900"/>
        </a:hlink>
        <a:folHlink>
          <a:srgbClr val="0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ECETOC Template</Template>
  <TotalTime>2281</TotalTime>
  <Words>376</Words>
  <Application>Microsoft Office PowerPoint</Application>
  <PresentationFormat>On-screen Show (4:3)</PresentationFormat>
  <Paragraphs>46</Paragraphs>
  <Slides>5</Slides>
  <Notes>1</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5</vt:i4>
      </vt:variant>
    </vt:vector>
  </HeadingPairs>
  <TitlesOfParts>
    <vt:vector size="10" baseType="lpstr">
      <vt:lpstr>Arial</vt:lpstr>
      <vt:lpstr>Wingdings</vt:lpstr>
      <vt:lpstr>Times New Roman</vt:lpstr>
      <vt:lpstr>New ECETOC Template</vt:lpstr>
      <vt:lpstr>New ECETOC Template</vt:lpstr>
      <vt:lpstr>Overview Chris Sparham &amp; Stuart Marshall   </vt:lpstr>
      <vt:lpstr>Slide 2</vt:lpstr>
      <vt:lpstr>Slide 3</vt:lpstr>
      <vt:lpstr>Slide 4</vt:lpstr>
      <vt:lpstr>Slide 5</vt:lpstr>
    </vt:vector>
  </TitlesOfParts>
  <Company>ECETOC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julieann</dc:creator>
  <cp:lastModifiedBy>chris.sparham</cp:lastModifiedBy>
  <cp:revision>188</cp:revision>
  <dcterms:created xsi:type="dcterms:W3CDTF">2003-01-29T08:18:39Z</dcterms:created>
  <dcterms:modified xsi:type="dcterms:W3CDTF">2011-04-20T06:11:46Z</dcterms:modified>
</cp:coreProperties>
</file>